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64" r:id="rId6"/>
    <p:sldId id="260" r:id="rId7"/>
    <p:sldId id="261" r:id="rId8"/>
    <p:sldId id="262" r:id="rId9"/>
    <p:sldId id="263" r:id="rId10"/>
    <p:sldId id="259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6" r:id="rId41"/>
    <p:sldId id="294" r:id="rId42"/>
    <p:sldId id="295" r:id="rId43"/>
    <p:sldId id="297" r:id="rId44"/>
    <p:sldId id="299" r:id="rId45"/>
    <p:sldId id="298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20" r:id="rId56"/>
    <p:sldId id="309" r:id="rId57"/>
    <p:sldId id="310" r:id="rId58"/>
    <p:sldId id="311" r:id="rId59"/>
    <p:sldId id="312" r:id="rId60"/>
    <p:sldId id="314" r:id="rId61"/>
    <p:sldId id="313" r:id="rId62"/>
    <p:sldId id="319" r:id="rId63"/>
    <p:sldId id="315" r:id="rId64"/>
    <p:sldId id="316" r:id="rId65"/>
    <p:sldId id="318" r:id="rId66"/>
    <p:sldId id="317" r:id="rId67"/>
    <p:sldId id="321" r:id="rId68"/>
    <p:sldId id="322" r:id="rId69"/>
    <p:sldId id="323" r:id="rId70"/>
    <p:sldId id="324" r:id="rId71"/>
    <p:sldId id="325" r:id="rId72"/>
    <p:sldId id="326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643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1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2/9/2022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2/9/2022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2/9/2022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2/9/2022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2/9/2022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editor.swagger.io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RicoSuter/NSwag/wiki/NSwagStudio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>
            <a:normAutofit/>
          </a:bodyPr>
          <a:lstStyle/>
          <a:p>
            <a:r>
              <a:rPr lang="en-US" dirty="0"/>
              <a:t>Using HTTP Client to CONSUME API’s in </a:t>
            </a:r>
            <a:r>
              <a:rPr lang="en-US" dirty="0" err="1"/>
              <a:t>.Net</a:t>
            </a:r>
            <a:r>
              <a:rPr lang="en-US" dirty="0"/>
              <a:t> 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Sit Dolor Amet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F4EB3-6295-47DA-9733-379285F98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1551"/>
          </a:xfrm>
        </p:spPr>
        <p:txBody>
          <a:bodyPr>
            <a:normAutofit fontScale="90000"/>
          </a:bodyPr>
          <a:lstStyle/>
          <a:p>
            <a:r>
              <a:rPr lang="en-US" dirty="0"/>
              <a:t>CLIENT BASIC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5FAFAA-A072-48A4-B988-9F46420FA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4023"/>
            <a:ext cx="7076155" cy="490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5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3B0CB-8C75-488A-92C2-597ED1134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5157"/>
          </a:xfrm>
        </p:spPr>
        <p:txBody>
          <a:bodyPr>
            <a:normAutofit fontScale="90000"/>
          </a:bodyPr>
          <a:lstStyle/>
          <a:p>
            <a:r>
              <a:rPr lang="en-US" dirty="0"/>
              <a:t>Integration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1A2DB8-E808-4A98-8D29-5C8F3429C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8894"/>
            <a:ext cx="1104900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80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7B874-3699-4606-B2A3-991BF115E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48805"/>
          </a:xfrm>
        </p:spPr>
        <p:txBody>
          <a:bodyPr>
            <a:normAutofit fontScale="90000"/>
          </a:bodyPr>
          <a:lstStyle/>
          <a:p>
            <a:r>
              <a:rPr lang="en-US" dirty="0"/>
              <a:t>Integration service run method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369014-4F49-4B2A-A3DC-F88E09EC2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6" y="1150961"/>
            <a:ext cx="11561332" cy="475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24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E25E8-3039-48D0-8DF2-342672FBB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62537"/>
          </a:xfrm>
        </p:spPr>
        <p:txBody>
          <a:bodyPr/>
          <a:lstStyle/>
          <a:p>
            <a:r>
              <a:rPr lang="en-US" dirty="0"/>
              <a:t>Crud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D069E0-89B1-4C49-BD10-9C26B2817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7238"/>
            <a:ext cx="12192000" cy="511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88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02E16-06F5-4649-80A1-809933BC0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4340"/>
          </a:xfrm>
        </p:spPr>
        <p:txBody>
          <a:bodyPr/>
          <a:lstStyle/>
          <a:p>
            <a:r>
              <a:rPr lang="en-US" dirty="0"/>
              <a:t>Generating </a:t>
            </a:r>
            <a:r>
              <a:rPr lang="en-US" dirty="0" err="1"/>
              <a:t>dto</a:t>
            </a:r>
            <a:r>
              <a:rPr lang="en-US" dirty="0"/>
              <a:t> classes - 1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38BA4-0027-41FC-BBB9-F7F7F34D5D5B}"/>
              </a:ext>
            </a:extLst>
          </p:cNvPr>
          <p:cNvSpPr/>
          <p:nvPr/>
        </p:nvSpPr>
        <p:spPr>
          <a:xfrm>
            <a:off x="237688" y="1301802"/>
            <a:ext cx="4437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https://swagger.io/tools/swagger-codegen/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EC8091-0297-4254-ADF4-89833BCBA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6440"/>
            <a:ext cx="8226935" cy="513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97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02E16-06F5-4649-80A1-809933BC0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4340"/>
          </a:xfrm>
        </p:spPr>
        <p:txBody>
          <a:bodyPr/>
          <a:lstStyle/>
          <a:p>
            <a:r>
              <a:rPr lang="en-US" dirty="0"/>
              <a:t>Generating </a:t>
            </a:r>
            <a:r>
              <a:rPr lang="en-US" dirty="0" err="1"/>
              <a:t>dto</a:t>
            </a:r>
            <a:r>
              <a:rPr lang="en-US" dirty="0"/>
              <a:t> classes - 2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38BA4-0027-41FC-BBB9-F7F7F34D5D5B}"/>
              </a:ext>
            </a:extLst>
          </p:cNvPr>
          <p:cNvSpPr/>
          <p:nvPr/>
        </p:nvSpPr>
        <p:spPr>
          <a:xfrm>
            <a:off x="237688" y="1301802"/>
            <a:ext cx="1637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Swagger Editor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9278B4-8567-439A-8293-36FBED042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1134"/>
            <a:ext cx="12192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86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02E16-06F5-4649-80A1-809933BC0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4340"/>
          </a:xfrm>
        </p:spPr>
        <p:txBody>
          <a:bodyPr/>
          <a:lstStyle/>
          <a:p>
            <a:r>
              <a:rPr lang="en-US" dirty="0"/>
              <a:t>Generating </a:t>
            </a:r>
            <a:r>
              <a:rPr lang="en-US" dirty="0" err="1"/>
              <a:t>dto</a:t>
            </a:r>
            <a:r>
              <a:rPr lang="en-US" dirty="0"/>
              <a:t> classes - 3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38BA4-0027-41FC-BBB9-F7F7F34D5D5B}"/>
              </a:ext>
            </a:extLst>
          </p:cNvPr>
          <p:cNvSpPr/>
          <p:nvPr/>
        </p:nvSpPr>
        <p:spPr>
          <a:xfrm>
            <a:off x="0" y="1128590"/>
            <a:ext cx="4615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hlinkClick r:id="rId2"/>
              </a:rPr>
              <a:t>NSwagStudio</a:t>
            </a:r>
            <a:r>
              <a:rPr lang="en-US" dirty="0">
                <a:hlinkClick r:id="rId2"/>
              </a:rPr>
              <a:t> · </a:t>
            </a:r>
            <a:r>
              <a:rPr lang="en-US" dirty="0" err="1">
                <a:hlinkClick r:id="rId2"/>
              </a:rPr>
              <a:t>RicoSuter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NSwag</a:t>
            </a:r>
            <a:r>
              <a:rPr lang="en-US" dirty="0">
                <a:hlinkClick r:id="rId2"/>
              </a:rPr>
              <a:t> Wiki · GitHub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BD0E81-4FE9-4982-A8D6-2066282DC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7922"/>
            <a:ext cx="7588716" cy="536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27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02E16-06F5-4649-80A1-809933BC0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4340"/>
          </a:xfrm>
        </p:spPr>
        <p:txBody>
          <a:bodyPr/>
          <a:lstStyle/>
          <a:p>
            <a:r>
              <a:rPr lang="en-US" dirty="0"/>
              <a:t>Generating </a:t>
            </a:r>
            <a:r>
              <a:rPr lang="en-US" dirty="0" err="1"/>
              <a:t>dto</a:t>
            </a:r>
            <a:r>
              <a:rPr lang="en-US" dirty="0"/>
              <a:t> classes - 4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38BA4-0027-41FC-BBB9-F7F7F34D5D5B}"/>
              </a:ext>
            </a:extLst>
          </p:cNvPr>
          <p:cNvSpPr/>
          <p:nvPr/>
        </p:nvSpPr>
        <p:spPr>
          <a:xfrm>
            <a:off x="0" y="1128590"/>
            <a:ext cx="2382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Add connected service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3F865E-96CD-4F56-8D20-3A2B1BB0B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7922"/>
            <a:ext cx="9765021" cy="536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986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AED6B-3080-431F-B5B0-5B108FF4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818" y="3280011"/>
            <a:ext cx="11029616" cy="407819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Generating </a:t>
            </a:r>
            <a:r>
              <a:rPr lang="en-US" dirty="0" err="1"/>
              <a:t>dto</a:t>
            </a:r>
            <a:r>
              <a:rPr lang="en-US" dirty="0"/>
              <a:t> classes from visual studio</a:t>
            </a:r>
          </a:p>
        </p:txBody>
      </p:sp>
    </p:spTree>
    <p:extLst>
      <p:ext uri="{BB962C8B-B14F-4D97-AF65-F5344CB8AC3E}">
        <p14:creationId xmlns:p14="http://schemas.microsoft.com/office/powerpoint/2010/main" val="3129302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10124-BA3E-4B82-9F7A-B762B651E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3396"/>
          </a:xfrm>
        </p:spPr>
        <p:txBody>
          <a:bodyPr>
            <a:normAutofit fontScale="90000"/>
          </a:bodyPr>
          <a:lstStyle/>
          <a:p>
            <a:r>
              <a:rPr lang="en-US" dirty="0"/>
              <a:t>MOVIES OPEN API SPEC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3F1F60-946E-469A-8908-9833E2B0B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6" y="1160059"/>
            <a:ext cx="9495692" cy="481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4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0464F-EB33-46D6-874E-864AD6376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316" y="3073511"/>
            <a:ext cx="2443982" cy="468924"/>
          </a:xfrm>
        </p:spPr>
        <p:txBody>
          <a:bodyPr>
            <a:normAutofit fontScale="90000"/>
          </a:bodyPr>
          <a:lstStyle/>
          <a:p>
            <a:r>
              <a:rPr lang="en-US" dirty="0"/>
              <a:t>MOVIE’S </a:t>
            </a:r>
            <a:r>
              <a:rPr lang="en-US" dirty="0" err="1"/>
              <a:t>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747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45630-B9F7-4E22-A355-E3E4E18B5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47155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openAPI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416B52-BCA1-401B-AC76-BEBE2C80C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493" y="1264692"/>
            <a:ext cx="9756041" cy="479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67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45630-B9F7-4E22-A355-E3E4E18B5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47155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openAPI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416B52-BCA1-401B-AC76-BEBE2C80C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493" y="1264692"/>
            <a:ext cx="9756041" cy="479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5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45630-B9F7-4E22-A355-E3E4E18B5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47155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openAPI</a:t>
            </a:r>
            <a:r>
              <a:rPr lang="en-US" dirty="0"/>
              <a:t> service reference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A99FD8-262C-4437-81EA-05E2FBA89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3706"/>
            <a:ext cx="8738335" cy="568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01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45630-B9F7-4E22-A355-E3E4E18B5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47155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openAPI</a:t>
            </a:r>
            <a:r>
              <a:rPr lang="en-US" dirty="0"/>
              <a:t> service reference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4FF94-A200-4BBC-8E2D-B27B546EB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9947"/>
            <a:ext cx="12192000" cy="580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94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45630-B9F7-4E22-A355-E3E4E18B5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47155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openAPI</a:t>
            </a:r>
            <a:r>
              <a:rPr lang="en-US" dirty="0"/>
              <a:t> service reference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0ECAEC-33B3-48BD-B59B-E11FEC16F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3706"/>
            <a:ext cx="777240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33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45630-B9F7-4E22-A355-E3E4E18B5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47155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openAPI</a:t>
            </a:r>
            <a:r>
              <a:rPr lang="en-US" dirty="0"/>
              <a:t> service reference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849B93-A8A1-4013-A9BC-C2E162E60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3706"/>
            <a:ext cx="12192000" cy="568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40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45630-B9F7-4E22-A355-E3E4E18B5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471551"/>
          </a:xfrm>
        </p:spPr>
        <p:txBody>
          <a:bodyPr>
            <a:normAutofit fontScale="90000"/>
          </a:bodyPr>
          <a:lstStyle/>
          <a:p>
            <a:r>
              <a:rPr lang="en-US" dirty="0"/>
              <a:t>Lot of code – Good for prototypes but not for production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1F9D1D-10AC-4B25-BCB0-104BD5826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3706"/>
            <a:ext cx="12192000" cy="568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00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76DD1-8A1A-4D6D-A727-12B26DEF8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9766"/>
          </a:xfrm>
        </p:spPr>
        <p:txBody>
          <a:bodyPr>
            <a:normAutofit fontScale="90000"/>
          </a:bodyPr>
          <a:lstStyle/>
          <a:p>
            <a:r>
              <a:rPr lang="en-US" dirty="0"/>
              <a:t>Install </a:t>
            </a:r>
            <a:r>
              <a:rPr lang="en-US" dirty="0" err="1"/>
              <a:t>Nswag</a:t>
            </a:r>
            <a:r>
              <a:rPr lang="en-US" dirty="0"/>
              <a:t> studio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B645A4-C0E5-405D-BF3B-46BB9D1EF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1" y="1131922"/>
            <a:ext cx="12192000" cy="564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340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A39FC-BB02-41BE-82AF-9A1917C3D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245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Nswag</a:t>
            </a:r>
            <a:r>
              <a:rPr lang="en-US" dirty="0"/>
              <a:t> studio – create local copy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D2899-45D8-44DE-83F1-6B3757CA8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4609"/>
            <a:ext cx="12192000" cy="496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816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CA918-031D-4373-8492-2A7C41AD3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970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Nswag</a:t>
            </a:r>
            <a:r>
              <a:rPr lang="en-US" dirty="0"/>
              <a:t> studio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CFCC6E-066D-4E38-8F6E-34C172D95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1863"/>
            <a:ext cx="12192000" cy="571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620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88D9F-F65F-4DA3-A6A6-895EED3F1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4218"/>
          </a:xfrm>
        </p:spPr>
        <p:txBody>
          <a:bodyPr>
            <a:normAutofit fontScale="90000"/>
          </a:bodyPr>
          <a:lstStyle/>
          <a:p>
            <a:r>
              <a:rPr lang="en-US" dirty="0"/>
              <a:t>Starter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1E25B7-A72A-4DAD-B03C-A45647DBA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5571"/>
            <a:ext cx="12192000" cy="532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2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CA918-031D-4373-8492-2A7C41AD3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970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Nswag</a:t>
            </a:r>
            <a:r>
              <a:rPr lang="en-US" dirty="0"/>
              <a:t> studio – 2 – Operation, operation type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A294AB-EE19-470E-B061-6722099BA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4867"/>
            <a:ext cx="12192000" cy="430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92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CA918-031D-4373-8492-2A7C41AD3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970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Nswag</a:t>
            </a:r>
            <a:r>
              <a:rPr lang="en-US" dirty="0"/>
              <a:t> studio – 3 – exclude Operation, operation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9A33CA-EE8C-43EF-BA6F-E5E0375EE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1781"/>
            <a:ext cx="12192000" cy="565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133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CA918-031D-4373-8492-2A7C41AD3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970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Nswag</a:t>
            </a:r>
            <a:r>
              <a:rPr lang="en-US" dirty="0"/>
              <a:t> studio – 4 – generated </a:t>
            </a:r>
            <a:r>
              <a:rPr lang="en-US" dirty="0" err="1"/>
              <a:t>dto</a:t>
            </a:r>
            <a:r>
              <a:rPr lang="en-US" dirty="0"/>
              <a:t>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27B99-2CBD-4FEE-9011-1D8B323DD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1862"/>
            <a:ext cx="12192000" cy="571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404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CA918-031D-4373-8492-2A7C41AD3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970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Nswag</a:t>
            </a:r>
            <a:r>
              <a:rPr lang="en-US" dirty="0"/>
              <a:t> studio – 5 – set output path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FF458-43E3-45A8-854C-F5640B2C6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225" y="1125496"/>
            <a:ext cx="12192000" cy="573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316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CA918-031D-4373-8492-2A7C41AD3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970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Nswag</a:t>
            </a:r>
            <a:r>
              <a:rPr lang="en-US" dirty="0"/>
              <a:t> studio – 6 – generate files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7E6E7C-EBC8-4D3B-8F2B-8737BDBAE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226" y="1043000"/>
            <a:ext cx="12192000" cy="572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0557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CA918-031D-4373-8492-2A7C41AD3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970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Nswag</a:t>
            </a:r>
            <a:r>
              <a:rPr lang="en-US" dirty="0"/>
              <a:t> studio - 7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15CA9-CC14-41F1-B5ED-79A510959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1863"/>
            <a:ext cx="12192000" cy="526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29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2B017-06F0-45BA-816F-4BAF316D9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66919"/>
          </a:xfrm>
        </p:spPr>
        <p:txBody>
          <a:bodyPr>
            <a:normAutofit fontScale="90000"/>
          </a:bodyPr>
          <a:lstStyle/>
          <a:p>
            <a:r>
              <a:rPr lang="en-US" dirty="0"/>
              <a:t>GET MOVIES – browser default requests xml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2B13D7-034C-4A48-9CFE-72852A826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193"/>
            <a:ext cx="121920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0344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685D1-06BE-4A21-B1EE-D465D2D69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1581" y="2914641"/>
            <a:ext cx="3060295" cy="514359"/>
          </a:xfrm>
        </p:spPr>
        <p:txBody>
          <a:bodyPr>
            <a:normAutofit fontScale="90000"/>
          </a:bodyPr>
          <a:lstStyle/>
          <a:p>
            <a:r>
              <a:rPr lang="en-US" dirty="0"/>
              <a:t>Crud operations</a:t>
            </a:r>
          </a:p>
        </p:txBody>
      </p:sp>
    </p:spTree>
    <p:extLst>
      <p:ext uri="{BB962C8B-B14F-4D97-AF65-F5344CB8AC3E}">
        <p14:creationId xmlns:p14="http://schemas.microsoft.com/office/powerpoint/2010/main" val="9720372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372B3-1ECF-486C-8914-DB51DC638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5157"/>
          </a:xfrm>
        </p:spPr>
        <p:txBody>
          <a:bodyPr>
            <a:normAutofit fontScale="90000"/>
          </a:bodyPr>
          <a:lstStyle/>
          <a:p>
            <a:r>
              <a:rPr lang="en-US" dirty="0"/>
              <a:t>HTTP Client – Peek definition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ADBC4C-E31D-4FE0-8BAE-73A3CB0DC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9" y="1137313"/>
            <a:ext cx="12192000" cy="560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482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372B3-1ECF-486C-8914-DB51DC638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5157"/>
          </a:xfrm>
        </p:spPr>
        <p:txBody>
          <a:bodyPr>
            <a:normAutofit fontScale="90000"/>
          </a:bodyPr>
          <a:lstStyle/>
          <a:p>
            <a:r>
              <a:rPr lang="en-US" dirty="0"/>
              <a:t>HTTP Client – Peek Definition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5641A8-AEA5-41C2-BC43-44999F6E7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1233"/>
            <a:ext cx="12192000" cy="545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34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501-71C9-4AA3-BDF6-14E863EC1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3354"/>
          </a:xfrm>
        </p:spPr>
        <p:txBody>
          <a:bodyPr>
            <a:normAutofit fontScale="90000"/>
          </a:bodyPr>
          <a:lstStyle/>
          <a:p>
            <a:r>
              <a:rPr lang="en-US" dirty="0"/>
              <a:t>SQL LITE AS 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BF2A8D-2467-4883-9E8D-D761D0E8E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3969"/>
            <a:ext cx="12192000" cy="644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4237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372B3-1ECF-486C-8914-DB51DC638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5157"/>
          </a:xfrm>
        </p:spPr>
        <p:txBody>
          <a:bodyPr>
            <a:normAutofit fontScale="90000"/>
          </a:bodyPr>
          <a:lstStyle/>
          <a:p>
            <a:r>
              <a:rPr lang="en-US" dirty="0"/>
              <a:t>HTTP Client – </a:t>
            </a:r>
            <a:r>
              <a:rPr lang="en-US" dirty="0" err="1"/>
              <a:t>GetAsync</a:t>
            </a:r>
            <a:r>
              <a:rPr lang="en-US" dirty="0"/>
              <a:t> overloads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107A22-E06E-4907-9408-0DD42B89A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38" y="1137313"/>
            <a:ext cx="83820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069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47229-73F0-485E-B0E4-038BC7675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4298"/>
          </a:xfrm>
        </p:spPr>
        <p:txBody>
          <a:bodyPr>
            <a:normAutofit fontScale="90000"/>
          </a:bodyPr>
          <a:lstStyle/>
          <a:p>
            <a:r>
              <a:rPr lang="en-US" dirty="0"/>
              <a:t>Start up projects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3370DA-E9DF-4945-BC15-CFA522155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454"/>
            <a:ext cx="9758190" cy="489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880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71096-30F1-4372-9CE7-CC490519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692"/>
          </a:xfrm>
        </p:spPr>
        <p:txBody>
          <a:bodyPr/>
          <a:lstStyle/>
          <a:p>
            <a:r>
              <a:rPr lang="en-US" dirty="0"/>
              <a:t>Basic READ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C42AB0-0CE6-497A-9EA7-01ACD392D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0572"/>
            <a:ext cx="12192000" cy="549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486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71096-30F1-4372-9CE7-CC490519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692"/>
          </a:xfrm>
        </p:spPr>
        <p:txBody>
          <a:bodyPr/>
          <a:lstStyle/>
          <a:p>
            <a:r>
              <a:rPr lang="en-US" dirty="0"/>
              <a:t>Overloads read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DB6933-CAFD-4188-ACC0-B8AB529D8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8034"/>
            <a:ext cx="12192000" cy="570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202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71096-30F1-4372-9CE7-CC490519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692"/>
          </a:xfrm>
        </p:spPr>
        <p:txBody>
          <a:bodyPr/>
          <a:lstStyle/>
          <a:p>
            <a:r>
              <a:rPr lang="en-US" dirty="0"/>
              <a:t>Overloads read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DB6933-CAFD-4188-ACC0-B8AB529D8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8034"/>
            <a:ext cx="12192000" cy="570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253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71096-30F1-4372-9CE7-CC490519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692"/>
          </a:xfrm>
        </p:spPr>
        <p:txBody>
          <a:bodyPr/>
          <a:lstStyle/>
          <a:p>
            <a:r>
              <a:rPr lang="en-US" dirty="0"/>
              <a:t>MOVIES API – Comment xml formatters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FEADAB-E547-445F-9018-199E1D6E3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09" y="1196374"/>
            <a:ext cx="10802661" cy="566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3204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71096-30F1-4372-9CE7-CC490519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692"/>
          </a:xfrm>
        </p:spPr>
        <p:txBody>
          <a:bodyPr/>
          <a:lstStyle/>
          <a:p>
            <a:r>
              <a:rPr lang="en-US" dirty="0"/>
              <a:t>GET SERVICE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91EC31-65D2-4D90-A97B-93B176089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3" y="1313190"/>
            <a:ext cx="12141953" cy="554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067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71096-30F1-4372-9CE7-CC490519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692"/>
          </a:xfrm>
        </p:spPr>
        <p:txBody>
          <a:bodyPr/>
          <a:lstStyle/>
          <a:p>
            <a:r>
              <a:rPr lang="en-US" dirty="0"/>
              <a:t>GET SERVICE – why NULL?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C84376-3916-48C7-9A56-EBBF23377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5678"/>
            <a:ext cx="12192000" cy="550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373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71096-30F1-4372-9CE7-CC490519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692"/>
          </a:xfrm>
        </p:spPr>
        <p:txBody>
          <a:bodyPr/>
          <a:lstStyle/>
          <a:p>
            <a:r>
              <a:rPr lang="en-US" dirty="0"/>
              <a:t>Observe </a:t>
            </a:r>
            <a:r>
              <a:rPr lang="en-US" dirty="0" err="1"/>
              <a:t>dto</a:t>
            </a:r>
            <a:r>
              <a:rPr lang="en-US" dirty="0"/>
              <a:t> – in camel case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F61F4D-7384-4C97-9A78-41B55442E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310" y="1279007"/>
            <a:ext cx="12192000" cy="462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849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71096-30F1-4372-9CE7-CC490519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692"/>
          </a:xfrm>
        </p:spPr>
        <p:txBody>
          <a:bodyPr/>
          <a:lstStyle/>
          <a:p>
            <a:r>
              <a:rPr lang="en-US" dirty="0"/>
              <a:t>Fix get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FE6B94-CDFB-40FD-88EA-212AB1DAE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0058"/>
            <a:ext cx="12192000" cy="2899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01A1C7-74E8-4AFF-B100-3A867C1F8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56391"/>
            <a:ext cx="12192000" cy="269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98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65CD1-1735-4AF3-84B6-7F729B7C3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2495"/>
          </a:xfrm>
        </p:spPr>
        <p:txBody>
          <a:bodyPr>
            <a:normAutofit fontScale="90000"/>
          </a:bodyPr>
          <a:lstStyle/>
          <a:p>
            <a:r>
              <a:rPr lang="en-US" dirty="0"/>
              <a:t>Databases are recreated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CF4C6-91E7-4DBB-9DC5-FB37602BA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8255"/>
            <a:ext cx="10608469" cy="503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178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71096-30F1-4372-9CE7-CC490519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692"/>
          </a:xfrm>
        </p:spPr>
        <p:txBody>
          <a:bodyPr/>
          <a:lstStyle/>
          <a:p>
            <a:r>
              <a:rPr lang="en-US" dirty="0"/>
              <a:t>Set xml formatter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6BBA50-DEEA-43D3-88ED-EA2FA3E8E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3297"/>
            <a:ext cx="12192000" cy="471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655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71096-30F1-4372-9CE7-CC490519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692"/>
          </a:xfrm>
        </p:spPr>
        <p:txBody>
          <a:bodyPr/>
          <a:lstStyle/>
          <a:p>
            <a:r>
              <a:rPr lang="en-US" dirty="0"/>
              <a:t>Application crashed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B71ECA-D794-4191-8CFC-0000C5854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8" y="1196374"/>
            <a:ext cx="10862441" cy="566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19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CEFE4-D156-4096-9912-ABD2096A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1694"/>
          </a:xfrm>
        </p:spPr>
        <p:txBody>
          <a:bodyPr/>
          <a:lstStyle/>
          <a:p>
            <a:r>
              <a:rPr lang="en-US" dirty="0"/>
              <a:t>Headers and content negotiation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39F99-90D7-4309-8D93-A27C2A216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1333850"/>
            <a:ext cx="1205865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885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DA1E6-5D01-4BC3-95D8-7ECD99A25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0048"/>
          </a:xfrm>
        </p:spPr>
        <p:txBody>
          <a:bodyPr>
            <a:normAutofit fontScale="90000"/>
          </a:bodyPr>
          <a:lstStyle/>
          <a:p>
            <a:r>
              <a:rPr lang="en-US" dirty="0"/>
              <a:t>Manipulating request headers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E7C73-C8DF-4011-92F0-B82B231AA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2204"/>
            <a:ext cx="12192000" cy="568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843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C41C2-0865-439D-A139-F8B69A220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5199"/>
          </a:xfrm>
        </p:spPr>
        <p:txBody>
          <a:bodyPr>
            <a:normAutofit fontScale="90000"/>
          </a:bodyPr>
          <a:lstStyle/>
          <a:p>
            <a:r>
              <a:rPr lang="en-US" dirty="0"/>
              <a:t>Request headers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C905E3-1D8B-4E6D-B6EB-E5DEE6784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6412"/>
            <a:ext cx="12192000" cy="571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13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6228F-2B2F-48ED-B5E6-541085908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26226"/>
          </a:xfrm>
        </p:spPr>
        <p:txBody>
          <a:bodyPr/>
          <a:lstStyle/>
          <a:p>
            <a:r>
              <a:rPr lang="en-US" dirty="0"/>
              <a:t>Supporting multiple content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2F9CBC-CC66-47AA-9F11-58A46B3E2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794"/>
            <a:ext cx="7517056" cy="55296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4EA93A-54E6-4DB7-B5C0-B24C5EB1531E}"/>
              </a:ext>
            </a:extLst>
          </p:cNvPr>
          <p:cNvSpPr txBox="1"/>
          <p:nvPr/>
        </p:nvSpPr>
        <p:spPr>
          <a:xfrm>
            <a:off x="7517056" y="2523066"/>
            <a:ext cx="358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line 26, just add application/xml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BDE930-73DB-4DCE-95D3-DD781C9E8B61}"/>
              </a:ext>
            </a:extLst>
          </p:cNvPr>
          <p:cNvSpPr txBox="1"/>
          <p:nvPr/>
        </p:nvSpPr>
        <p:spPr>
          <a:xfrm>
            <a:off x="7517056" y="5889879"/>
            <a:ext cx="3155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line 54, </a:t>
            </a:r>
            <a:r>
              <a:rPr lang="en-US" dirty="0" err="1"/>
              <a:t>typeof</a:t>
            </a:r>
            <a:r>
              <a:rPr lang="en-US" dirty="0"/>
              <a:t>(List&lt;Movie&gt;)</a:t>
            </a:r>
          </a:p>
        </p:txBody>
      </p:sp>
    </p:spTree>
    <p:extLst>
      <p:ext uri="{BB962C8B-B14F-4D97-AF65-F5344CB8AC3E}">
        <p14:creationId xmlns:p14="http://schemas.microsoft.com/office/powerpoint/2010/main" val="10083212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6228F-2B2F-48ED-B5E6-541085908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26226"/>
          </a:xfrm>
        </p:spPr>
        <p:txBody>
          <a:bodyPr/>
          <a:lstStyle/>
          <a:p>
            <a:r>
              <a:rPr lang="en-US" dirty="0"/>
              <a:t>Preference with relative quality parameter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3924D0-E381-4F18-97AA-07C474900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6" y="1328382"/>
            <a:ext cx="7595419" cy="552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863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D21BA-BC4A-4C9E-8E91-46A3F57F4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8246"/>
          </a:xfrm>
        </p:spPr>
        <p:txBody>
          <a:bodyPr>
            <a:normAutofit fontScale="90000"/>
          </a:bodyPr>
          <a:lstStyle/>
          <a:p>
            <a:r>
              <a:rPr lang="en-US" dirty="0"/>
              <a:t>Check preference quality for any site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20A4CD1-9554-4301-A7FA-F45D329C2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023" y="1470414"/>
            <a:ext cx="11029950" cy="34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0425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6228F-2B2F-48ED-B5E6-541085908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26226"/>
          </a:xfrm>
        </p:spPr>
        <p:txBody>
          <a:bodyPr/>
          <a:lstStyle/>
          <a:p>
            <a:r>
              <a:rPr lang="en-US" dirty="0"/>
              <a:t>PROBLEM : HTTP CLIENT IS STATIC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4A0965-F348-4ADF-BFAA-69C02A8A7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4" y="2142999"/>
            <a:ext cx="12192000" cy="47713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1253C9-627F-4DE6-852F-26B613D66590}"/>
              </a:ext>
            </a:extLst>
          </p:cNvPr>
          <p:cNvSpPr txBox="1"/>
          <p:nvPr/>
        </p:nvSpPr>
        <p:spPr>
          <a:xfrm>
            <a:off x="36254" y="1430009"/>
            <a:ext cx="9478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http client is static and the preference quality cannot be changed depending on the request</a:t>
            </a:r>
          </a:p>
          <a:p>
            <a:r>
              <a:rPr lang="en-US" dirty="0"/>
              <a:t>Http client is thread safe but its properties are not thread safe.</a:t>
            </a:r>
          </a:p>
        </p:txBody>
      </p:sp>
    </p:spTree>
    <p:extLst>
      <p:ext uri="{BB962C8B-B14F-4D97-AF65-F5344CB8AC3E}">
        <p14:creationId xmlns:p14="http://schemas.microsoft.com/office/powerpoint/2010/main" val="40553553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EC325-E9A9-404C-B18B-4D0450AB8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5756"/>
          </a:xfrm>
        </p:spPr>
        <p:txBody>
          <a:bodyPr/>
          <a:lstStyle/>
          <a:p>
            <a:r>
              <a:rPr lang="en-US" dirty="0"/>
              <a:t>Request headers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92AD4-B23E-4943-9292-5E4A41248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9679"/>
            <a:ext cx="12192000" cy="415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92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36F85-6D5A-4BE6-931E-A0A1A578B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6101"/>
          </a:xfrm>
        </p:spPr>
        <p:txBody>
          <a:bodyPr>
            <a:normAutofit fontScale="90000"/>
          </a:bodyPr>
          <a:lstStyle/>
          <a:p>
            <a:r>
              <a:rPr lang="en-US" dirty="0"/>
              <a:t>Exposed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833D36-D4C2-452F-9216-0E4B99531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640"/>
            <a:ext cx="12192000" cy="557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014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5E1F3-B79B-4916-A7A0-F6FDCF54D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0330"/>
          </a:xfrm>
        </p:spPr>
        <p:txBody>
          <a:bodyPr>
            <a:normAutofit fontScale="90000"/>
          </a:bodyPr>
          <a:lstStyle/>
          <a:p>
            <a:r>
              <a:rPr lang="en-US" dirty="0"/>
              <a:t>Use </a:t>
            </a:r>
            <a:r>
              <a:rPr lang="en-US" dirty="0" err="1"/>
              <a:t>httprequest</a:t>
            </a:r>
            <a:r>
              <a:rPr lang="en-US" dirty="0"/>
              <a:t> message to avoid previous slide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0BF3D9-B050-48CC-8FC0-63EBEC9DE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7894"/>
            <a:ext cx="9480683" cy="573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5357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2B9DE-9D38-48ED-91DD-80FF23966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0330"/>
          </a:xfrm>
        </p:spPr>
        <p:txBody>
          <a:bodyPr>
            <a:normAutofit fontScale="90000"/>
          </a:bodyPr>
          <a:lstStyle/>
          <a:p>
            <a:r>
              <a:rPr lang="en-US" dirty="0"/>
              <a:t>Set movies </a:t>
            </a:r>
            <a:r>
              <a:rPr lang="en-US" dirty="0" err="1"/>
              <a:t>api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381933-391C-4384-93B1-F01BA1A00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8640"/>
            <a:ext cx="12192000" cy="491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765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78F68-7A5B-4B5A-B4F5-34E56A41E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93507"/>
          </a:xfrm>
        </p:spPr>
        <p:txBody>
          <a:bodyPr/>
          <a:lstStyle/>
          <a:p>
            <a:r>
              <a:rPr lang="en-US" dirty="0"/>
              <a:t>Content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02E486-AF91-4C96-8AE2-A07520BB7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4159"/>
            <a:ext cx="12192000" cy="500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338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F231D-FDD6-487C-AE6E-294B2482D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7804"/>
          </a:xfrm>
        </p:spPr>
        <p:txBody>
          <a:bodyPr/>
          <a:lstStyle/>
          <a:p>
            <a:r>
              <a:rPr lang="en-US" dirty="0"/>
              <a:t>Demo : create a resource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8915B-755E-4926-BA59-8833B7C93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7161"/>
            <a:ext cx="12192000" cy="520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761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F231D-FDD6-487C-AE6E-294B2482D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7804"/>
          </a:xfrm>
        </p:spPr>
        <p:txBody>
          <a:bodyPr/>
          <a:lstStyle/>
          <a:p>
            <a:r>
              <a:rPr lang="en-US" dirty="0"/>
              <a:t>Demo : delete a resource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E9CAA3-2AD9-4EAD-89D1-4E3AF432F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86" y="1376694"/>
            <a:ext cx="902017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6665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F231D-FDD6-487C-AE6E-294B2482D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7804"/>
          </a:xfrm>
        </p:spPr>
        <p:txBody>
          <a:bodyPr/>
          <a:lstStyle/>
          <a:p>
            <a:r>
              <a:rPr lang="en-US" dirty="0"/>
              <a:t>Demo : update a resource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455FBF-CF98-4E3C-887F-FD1DF5F4D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355" y="1249960"/>
            <a:ext cx="10601325" cy="539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28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26B8-8334-472E-A3B5-F1C61F367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8078"/>
          </a:xfrm>
        </p:spPr>
        <p:txBody>
          <a:bodyPr/>
          <a:lstStyle/>
          <a:p>
            <a:r>
              <a:rPr lang="en-US" dirty="0"/>
              <a:t>Shortcuts :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7A7B63-3CAE-4027-8AEB-45BB5185C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6" y="1228240"/>
            <a:ext cx="11071746" cy="562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732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26B8-8334-472E-A3B5-F1C61F367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8078"/>
          </a:xfrm>
        </p:spPr>
        <p:txBody>
          <a:bodyPr/>
          <a:lstStyle/>
          <a:p>
            <a:r>
              <a:rPr lang="en-US" dirty="0"/>
              <a:t>Shortcuts :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6FAB1A-A4E3-49BA-AAB9-EFF83A46C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7614"/>
            <a:ext cx="9340983" cy="561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478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095D3-E310-4D2D-ADCD-FEC13C35F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5747" y="3163070"/>
            <a:ext cx="3084797" cy="531859"/>
          </a:xfrm>
        </p:spPr>
        <p:txBody>
          <a:bodyPr/>
          <a:lstStyle/>
          <a:p>
            <a:r>
              <a:rPr lang="en-US" dirty="0"/>
              <a:t>Partial updates</a:t>
            </a:r>
          </a:p>
        </p:txBody>
      </p:sp>
    </p:spTree>
    <p:extLst>
      <p:ext uri="{BB962C8B-B14F-4D97-AF65-F5344CB8AC3E}">
        <p14:creationId xmlns:p14="http://schemas.microsoft.com/office/powerpoint/2010/main" val="24556335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609C7-0E67-4410-A88F-CF4AC1A16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6527"/>
          </a:xfrm>
        </p:spPr>
        <p:txBody>
          <a:bodyPr/>
          <a:lstStyle/>
          <a:p>
            <a:r>
              <a:rPr lang="en-US" dirty="0"/>
              <a:t>Json patch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E522F5-BE8A-4CD1-A203-FB8507EA56AC}"/>
              </a:ext>
            </a:extLst>
          </p:cNvPr>
          <p:cNvSpPr/>
          <p:nvPr/>
        </p:nvSpPr>
        <p:spPr>
          <a:xfrm>
            <a:off x="581192" y="1488516"/>
            <a:ext cx="4690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https://datatracker.ietf.org/doc/html/rfc6902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B12B0-13A3-4B97-9296-E626E819E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81" y="2037681"/>
            <a:ext cx="635317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508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D3F8F-BB8B-4975-86DF-7BCA50791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43250"/>
          </a:xfrm>
        </p:spPr>
        <p:txBody>
          <a:bodyPr>
            <a:normAutofit fontScale="90000"/>
          </a:bodyPr>
          <a:lstStyle/>
          <a:p>
            <a:r>
              <a:rPr lang="en-US" dirty="0"/>
              <a:t>Setting up starter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EEC520-051D-40AA-94A7-8CE1D73F3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420" y="1145406"/>
            <a:ext cx="9737189" cy="571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40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4D020-31FF-465B-8707-25FBBEBC7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429" y="3166160"/>
            <a:ext cx="11029616" cy="340021"/>
          </a:xfrm>
        </p:spPr>
        <p:txBody>
          <a:bodyPr>
            <a:normAutofit fontScale="90000"/>
          </a:bodyPr>
          <a:lstStyle/>
          <a:p>
            <a:r>
              <a:rPr lang="en-US" dirty="0"/>
              <a:t>Movie's client</a:t>
            </a:r>
          </a:p>
        </p:txBody>
      </p:sp>
    </p:spTree>
    <p:extLst>
      <p:ext uri="{BB962C8B-B14F-4D97-AF65-F5344CB8AC3E}">
        <p14:creationId xmlns:p14="http://schemas.microsoft.com/office/powerpoint/2010/main" val="2642221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AE0E8-67E4-4324-AD03-F5EA80FAF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0189"/>
          </a:xfrm>
        </p:spPr>
        <p:txBody>
          <a:bodyPr>
            <a:normAutofit fontScale="90000"/>
          </a:bodyPr>
          <a:lstStyle/>
          <a:p>
            <a:r>
              <a:rPr lang="en-US" dirty="0"/>
              <a:t>Client project 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D65A7-DB7B-49F6-AB90-E3459BBC6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1394"/>
            <a:ext cx="12192000" cy="402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180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{D3815659-10DF-4D09-8017-99DF34FCC464}tf33552983_win32</Template>
  <TotalTime>869</TotalTime>
  <Words>376</Words>
  <Application>Microsoft Office PowerPoint</Application>
  <PresentationFormat>Widescreen</PresentationFormat>
  <Paragraphs>79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3" baseType="lpstr">
      <vt:lpstr>Franklin Gothic Book</vt:lpstr>
      <vt:lpstr>Franklin Gothic Demi</vt:lpstr>
      <vt:lpstr>Wingdings 2</vt:lpstr>
      <vt:lpstr>DividendVTI</vt:lpstr>
      <vt:lpstr>Using HTTP Client to CONSUME API’s in .Net 6</vt:lpstr>
      <vt:lpstr>MOVIE’S api</vt:lpstr>
      <vt:lpstr>Starter project</vt:lpstr>
      <vt:lpstr>SQL LITE AS DATABASE</vt:lpstr>
      <vt:lpstr>Databases are recreated</vt:lpstr>
      <vt:lpstr>Exposed models</vt:lpstr>
      <vt:lpstr>Setting up starter</vt:lpstr>
      <vt:lpstr>Movie's client</vt:lpstr>
      <vt:lpstr>Client project details</vt:lpstr>
      <vt:lpstr>CLIENT BASIC SETUP</vt:lpstr>
      <vt:lpstr>Integration service</vt:lpstr>
      <vt:lpstr>Integration service run method</vt:lpstr>
      <vt:lpstr>Crud service</vt:lpstr>
      <vt:lpstr>Generating dto classes - 1</vt:lpstr>
      <vt:lpstr>Generating dto classes - 2</vt:lpstr>
      <vt:lpstr>Generating dto classes - 3</vt:lpstr>
      <vt:lpstr>Generating dto classes - 4</vt:lpstr>
      <vt:lpstr>Generating dto classes from visual studio</vt:lpstr>
      <vt:lpstr>MOVIES OPEN API SPEC</vt:lpstr>
      <vt:lpstr>openAPI</vt:lpstr>
      <vt:lpstr>openAPI</vt:lpstr>
      <vt:lpstr>openAPI service reference</vt:lpstr>
      <vt:lpstr>openAPI service reference</vt:lpstr>
      <vt:lpstr>openAPI service reference</vt:lpstr>
      <vt:lpstr>openAPI service reference</vt:lpstr>
      <vt:lpstr>Lot of code – Good for prototypes but not for production</vt:lpstr>
      <vt:lpstr>Install Nswag studio</vt:lpstr>
      <vt:lpstr>Nswag studio – create local copy</vt:lpstr>
      <vt:lpstr>Nswag studio - 1</vt:lpstr>
      <vt:lpstr>Nswag studio – 2 – Operation, operation type</vt:lpstr>
      <vt:lpstr>Nswag studio – 3 – exclude Operation, operation type</vt:lpstr>
      <vt:lpstr>Nswag studio – 4 – generated dto models</vt:lpstr>
      <vt:lpstr>Nswag studio – 5 – set output path</vt:lpstr>
      <vt:lpstr>Nswag studio – 6 – generate files</vt:lpstr>
      <vt:lpstr>Nswag studio - 7</vt:lpstr>
      <vt:lpstr>GET MOVIES – browser default requests xml</vt:lpstr>
      <vt:lpstr>Crud operations</vt:lpstr>
      <vt:lpstr>HTTP Client – Peek definition 1</vt:lpstr>
      <vt:lpstr>HTTP Client – Peek Definition 2</vt:lpstr>
      <vt:lpstr>HTTP Client – GetAsync overloads</vt:lpstr>
      <vt:lpstr>Start up projects</vt:lpstr>
      <vt:lpstr>Basic READ CODE</vt:lpstr>
      <vt:lpstr>Overloads read</vt:lpstr>
      <vt:lpstr>Overloads read</vt:lpstr>
      <vt:lpstr>MOVIES API – Comment xml formatters</vt:lpstr>
      <vt:lpstr>GET SERVICE</vt:lpstr>
      <vt:lpstr>GET SERVICE – why NULL?</vt:lpstr>
      <vt:lpstr>Observe dto – in camel case</vt:lpstr>
      <vt:lpstr>Fix get</vt:lpstr>
      <vt:lpstr>Set xml formatter</vt:lpstr>
      <vt:lpstr>Application crashed</vt:lpstr>
      <vt:lpstr>Headers and content negotiation</vt:lpstr>
      <vt:lpstr>Manipulating request headers</vt:lpstr>
      <vt:lpstr>Request headers</vt:lpstr>
      <vt:lpstr>Supporting multiple content types</vt:lpstr>
      <vt:lpstr>Preference with relative quality parameter</vt:lpstr>
      <vt:lpstr>Check preference quality for any site</vt:lpstr>
      <vt:lpstr>PROBLEM : HTTP CLIENT IS STATIC</vt:lpstr>
      <vt:lpstr>Request headers</vt:lpstr>
      <vt:lpstr>Use httprequest message to avoid previous slide problem</vt:lpstr>
      <vt:lpstr>Set movies api</vt:lpstr>
      <vt:lpstr>Content types</vt:lpstr>
      <vt:lpstr>Demo : create a resource</vt:lpstr>
      <vt:lpstr>Demo : delete a resource</vt:lpstr>
      <vt:lpstr>Demo : update a resource</vt:lpstr>
      <vt:lpstr>Shortcuts : 1</vt:lpstr>
      <vt:lpstr>Shortcuts : 2</vt:lpstr>
      <vt:lpstr>Partial updates</vt:lpstr>
      <vt:lpstr>Json patch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Kandula, Sandeep</dc:creator>
  <cp:lastModifiedBy>Kandula, Sandeep</cp:lastModifiedBy>
  <cp:revision>128</cp:revision>
  <dcterms:created xsi:type="dcterms:W3CDTF">2022-01-30T11:35:15Z</dcterms:created>
  <dcterms:modified xsi:type="dcterms:W3CDTF">2022-02-09T07:45:15Z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